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7" r:id="rId2"/>
    <p:sldId id="262" r:id="rId3"/>
    <p:sldId id="305" r:id="rId4"/>
    <p:sldId id="289" r:id="rId5"/>
    <p:sldId id="290" r:id="rId6"/>
    <p:sldId id="296" r:id="rId7"/>
    <p:sldId id="30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242"/>
    <a:srgbClr val="F9E78F"/>
    <a:srgbClr val="FBE8B6"/>
    <a:srgbClr val="FF9409"/>
    <a:srgbClr val="FD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A8464-AD7A-4BDC-87B4-C249493456B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28ECF-F6FA-4F34-A2DD-11C7AD5D5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69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3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2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F51A8EF-1F66-406F-A6C5-DB56E3BE9808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9A76589-D815-4663-8E9A-B5B5B39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08142ED-1600-4346-80B8-273F5EA3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92D4869-48CE-4836-A87C-A67F99F3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B9C48FE-BA5A-41EF-A602-99B8B298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034AF5-8FC6-48EB-889A-63A7DE40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28549D5-D0C8-46B5-BA8C-A63951C8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C23D8F7-8DD1-4DBA-A786-88DA559F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C2AD7EEF-70E9-46FE-924D-0359C83C7D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3E009C-E504-449D-BD3B-6B44FA79A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971F97-9756-41B3-8351-3932A33BD1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44E0F99-7FAC-450C-9553-DCAE7E9C0A42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641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4">
            <a:extLst>
              <a:ext uri="{FF2B5EF4-FFF2-40B4-BE49-F238E27FC236}">
                <a16:creationId xmlns:a16="http://schemas.microsoft.com/office/drawing/2014/main" id="{53B4447F-0ABC-4CCC-BF2F-F620C30C0432}"/>
              </a:ext>
            </a:extLst>
          </p:cNvPr>
          <p:cNvGrpSpPr/>
          <p:nvPr/>
        </p:nvGrpSpPr>
        <p:grpSpPr>
          <a:xfrm>
            <a:off x="352191" y="5180156"/>
            <a:ext cx="382915" cy="575185"/>
            <a:chOff x="2409628" y="1585566"/>
            <a:chExt cx="1594024" cy="1608784"/>
          </a:xfrm>
        </p:grpSpPr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690E3B74-BD08-4CF5-BCBB-F032133B3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628" y="1620004"/>
              <a:ext cx="1594024" cy="1485788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" name="Freeform 77">
              <a:extLst>
                <a:ext uri="{FF2B5EF4-FFF2-40B4-BE49-F238E27FC236}">
                  <a16:creationId xmlns:a16="http://schemas.microsoft.com/office/drawing/2014/main" id="{EA5684C5-3047-44B4-B5CE-37D25EEBB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9147" y="1585566"/>
              <a:ext cx="1527607" cy="1608784"/>
            </a:xfrm>
            <a:custGeom>
              <a:avLst/>
              <a:gdLst>
                <a:gd name="T0" fmla="*/ 245 w 263"/>
                <a:gd name="T1" fmla="*/ 63 h 276"/>
                <a:gd name="T2" fmla="*/ 176 w 263"/>
                <a:gd name="T3" fmla="*/ 9 h 276"/>
                <a:gd name="T4" fmla="*/ 169 w 263"/>
                <a:gd name="T5" fmla="*/ 19 h 276"/>
                <a:gd name="T6" fmla="*/ 60 w 263"/>
                <a:gd name="T7" fmla="*/ 25 h 276"/>
                <a:gd name="T8" fmla="*/ 0 w 263"/>
                <a:gd name="T9" fmla="*/ 148 h 276"/>
                <a:gd name="T10" fmla="*/ 80 w 263"/>
                <a:gd name="T11" fmla="*/ 252 h 276"/>
                <a:gd name="T12" fmla="*/ 256 w 263"/>
                <a:gd name="T13" fmla="*/ 147 h 276"/>
                <a:gd name="T14" fmla="*/ 245 w 263"/>
                <a:gd name="T15" fmla="*/ 63 h 276"/>
                <a:gd name="T16" fmla="*/ 181 w 263"/>
                <a:gd name="T17" fmla="*/ 231 h 276"/>
                <a:gd name="T18" fmla="*/ 18 w 263"/>
                <a:gd name="T19" fmla="*/ 182 h 276"/>
                <a:gd name="T20" fmla="*/ 50 w 263"/>
                <a:gd name="T21" fmla="*/ 50 h 276"/>
                <a:gd name="T22" fmla="*/ 189 w 263"/>
                <a:gd name="T23" fmla="*/ 34 h 276"/>
                <a:gd name="T24" fmla="*/ 190 w 263"/>
                <a:gd name="T25" fmla="*/ 33 h 276"/>
                <a:gd name="T26" fmla="*/ 248 w 263"/>
                <a:gd name="T27" fmla="*/ 111 h 276"/>
                <a:gd name="T28" fmla="*/ 181 w 263"/>
                <a:gd name="T29" fmla="*/ 23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276">
                  <a:moveTo>
                    <a:pt x="245" y="63"/>
                  </a:moveTo>
                  <a:cubicBezTo>
                    <a:pt x="229" y="39"/>
                    <a:pt x="201" y="23"/>
                    <a:pt x="176" y="9"/>
                  </a:cubicBezTo>
                  <a:cubicBezTo>
                    <a:pt x="170" y="6"/>
                    <a:pt x="165" y="14"/>
                    <a:pt x="169" y="19"/>
                  </a:cubicBezTo>
                  <a:cubicBezTo>
                    <a:pt x="134" y="0"/>
                    <a:pt x="95" y="0"/>
                    <a:pt x="60" y="25"/>
                  </a:cubicBezTo>
                  <a:cubicBezTo>
                    <a:pt x="22" y="53"/>
                    <a:pt x="1" y="101"/>
                    <a:pt x="0" y="148"/>
                  </a:cubicBezTo>
                  <a:cubicBezTo>
                    <a:pt x="0" y="199"/>
                    <a:pt x="32" y="238"/>
                    <a:pt x="80" y="252"/>
                  </a:cubicBezTo>
                  <a:cubicBezTo>
                    <a:pt x="161" y="276"/>
                    <a:pt x="237" y="228"/>
                    <a:pt x="256" y="147"/>
                  </a:cubicBezTo>
                  <a:cubicBezTo>
                    <a:pt x="263" y="118"/>
                    <a:pt x="262" y="88"/>
                    <a:pt x="245" y="63"/>
                  </a:cubicBezTo>
                  <a:close/>
                  <a:moveTo>
                    <a:pt x="181" y="231"/>
                  </a:moveTo>
                  <a:cubicBezTo>
                    <a:pt x="128" y="263"/>
                    <a:pt x="40" y="244"/>
                    <a:pt x="18" y="182"/>
                  </a:cubicBezTo>
                  <a:cubicBezTo>
                    <a:pt x="2" y="137"/>
                    <a:pt x="20" y="84"/>
                    <a:pt x="50" y="50"/>
                  </a:cubicBezTo>
                  <a:cubicBezTo>
                    <a:pt x="88" y="6"/>
                    <a:pt x="142" y="4"/>
                    <a:pt x="189" y="34"/>
                  </a:cubicBezTo>
                  <a:cubicBezTo>
                    <a:pt x="190" y="35"/>
                    <a:pt x="191" y="34"/>
                    <a:pt x="190" y="33"/>
                  </a:cubicBezTo>
                  <a:cubicBezTo>
                    <a:pt x="219" y="52"/>
                    <a:pt x="246" y="71"/>
                    <a:pt x="248" y="111"/>
                  </a:cubicBezTo>
                  <a:cubicBezTo>
                    <a:pt x="251" y="160"/>
                    <a:pt x="222" y="207"/>
                    <a:pt x="181" y="23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6" name="图片 28">
            <a:extLst>
              <a:ext uri="{FF2B5EF4-FFF2-40B4-BE49-F238E27FC236}">
                <a16:creationId xmlns:a16="http://schemas.microsoft.com/office/drawing/2014/main" id="{2143593E-F7D3-46D9-B179-F46D046BC0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6788132" y="2728371"/>
            <a:ext cx="5722102" cy="3855710"/>
          </a:xfrm>
          <a:prstGeom prst="rect">
            <a:avLst/>
          </a:prstGeom>
        </p:spPr>
      </p:pic>
      <p:grpSp>
        <p:nvGrpSpPr>
          <p:cNvPr id="27" name="组合 36">
            <a:extLst>
              <a:ext uri="{FF2B5EF4-FFF2-40B4-BE49-F238E27FC236}">
                <a16:creationId xmlns:a16="http://schemas.microsoft.com/office/drawing/2014/main" id="{65009B1A-0E94-4880-80BB-4084898E7B32}"/>
              </a:ext>
            </a:extLst>
          </p:cNvPr>
          <p:cNvGrpSpPr/>
          <p:nvPr/>
        </p:nvGrpSpPr>
        <p:grpSpPr>
          <a:xfrm>
            <a:off x="1313647" y="4359887"/>
            <a:ext cx="639278" cy="523571"/>
            <a:chOff x="2256140" y="1944762"/>
            <a:chExt cx="917169" cy="751165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A2E87E4-2D45-4360-8920-96576AD57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3">
              <a:extLst>
                <a:ext uri="{FF2B5EF4-FFF2-40B4-BE49-F238E27FC236}">
                  <a16:creationId xmlns:a16="http://schemas.microsoft.com/office/drawing/2014/main" id="{CC522818-A838-470B-9673-F01D5BA6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39">
            <a:extLst>
              <a:ext uri="{FF2B5EF4-FFF2-40B4-BE49-F238E27FC236}">
                <a16:creationId xmlns:a16="http://schemas.microsoft.com/office/drawing/2014/main" id="{A7353921-0F25-4B37-9388-9D801EF9971D}"/>
              </a:ext>
            </a:extLst>
          </p:cNvPr>
          <p:cNvGrpSpPr/>
          <p:nvPr/>
        </p:nvGrpSpPr>
        <p:grpSpPr>
          <a:xfrm>
            <a:off x="6887861" y="4290663"/>
            <a:ext cx="1086067" cy="889493"/>
            <a:chOff x="2256140" y="1944762"/>
            <a:chExt cx="917169" cy="751165"/>
          </a:xfrm>
        </p:grpSpPr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E540A1B3-C7B3-4480-ACB4-BF41B147AA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3">
              <a:extLst>
                <a:ext uri="{FF2B5EF4-FFF2-40B4-BE49-F238E27FC236}">
                  <a16:creationId xmlns:a16="http://schemas.microsoft.com/office/drawing/2014/main" id="{BD925068-4994-4A3D-A0DB-A8ACFB57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225" y="32297"/>
            <a:ext cx="2133942" cy="1108172"/>
          </a:xfrm>
          <a:prstGeom prst="rect">
            <a:avLst/>
          </a:prstGeom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801060" y="93167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</a:p>
        </p:txBody>
      </p:sp>
      <p:sp>
        <p:nvSpPr>
          <p:cNvPr id="35" name="文本框 1">
            <a:extLst>
              <a:ext uri="{FF2B5EF4-FFF2-40B4-BE49-F238E27FC236}">
                <a16:creationId xmlns:a16="http://schemas.microsoft.com/office/drawing/2014/main" id="{70767FD4-96D8-4304-9BC9-7499F762B60B}"/>
              </a:ext>
            </a:extLst>
          </p:cNvPr>
          <p:cNvSpPr txBox="1"/>
          <p:nvPr/>
        </p:nvSpPr>
        <p:spPr>
          <a:xfrm>
            <a:off x="4289288" y="3226212"/>
            <a:ext cx="3684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TOÁN</a:t>
            </a:r>
            <a:endParaRPr lang="zh-CN" altLang="en-US" sz="88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UTM Cookies" panose="02040603050506020204" pitchFamily="18" charset="0"/>
              <a:ea typeface="inpin heiti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166C97-2891-4B5B-91B7-6E780A587854}"/>
              </a:ext>
            </a:extLst>
          </p:cNvPr>
          <p:cNvSpPr txBox="1"/>
          <p:nvPr/>
        </p:nvSpPr>
        <p:spPr>
          <a:xfrm>
            <a:off x="1336849" y="2048718"/>
            <a:ext cx="10242376" cy="1021556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GIẢNG ĐIỆN TỬ LỚP 3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7" y="931674"/>
            <a:ext cx="1086484" cy="1017235"/>
          </a:xfrm>
          <a:prstGeom prst="rect">
            <a:avLst/>
          </a:prstGeom>
        </p:spPr>
      </p:pic>
      <p:pic>
        <p:nvPicPr>
          <p:cNvPr id="38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317" y="6223721"/>
            <a:ext cx="1778001" cy="683759"/>
          </a:xfrm>
          <a:prstGeom prst="rect">
            <a:avLst/>
          </a:prstGeom>
        </p:spPr>
      </p:pic>
      <p:pic>
        <p:nvPicPr>
          <p:cNvPr id="39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840" y="6207598"/>
            <a:ext cx="1778001" cy="683759"/>
          </a:xfrm>
          <a:prstGeom prst="rect">
            <a:avLst/>
          </a:prstGeom>
        </p:spPr>
      </p:pic>
      <p:pic>
        <p:nvPicPr>
          <p:cNvPr id="40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103" y="6207597"/>
            <a:ext cx="1778001" cy="683759"/>
          </a:xfrm>
          <a:prstGeom prst="rect">
            <a:avLst/>
          </a:prstGeom>
        </p:spPr>
      </p:pic>
      <p:pic>
        <p:nvPicPr>
          <p:cNvPr id="41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8706" y="61333"/>
            <a:ext cx="1566018" cy="1108172"/>
          </a:xfrm>
          <a:prstGeom prst="rect">
            <a:avLst/>
          </a:prstGeom>
        </p:spPr>
      </p:pic>
      <p:pic>
        <p:nvPicPr>
          <p:cNvPr id="42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7161" y="5867804"/>
            <a:ext cx="2574839" cy="99019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3292" y="150330"/>
            <a:ext cx="930827" cy="658686"/>
          </a:xfrm>
          <a:prstGeom prst="rect">
            <a:avLst/>
          </a:prstGeom>
        </p:spPr>
      </p:pic>
      <p:pic>
        <p:nvPicPr>
          <p:cNvPr id="44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031" y="6415788"/>
            <a:ext cx="1278560" cy="491691"/>
          </a:xfrm>
          <a:prstGeom prst="rect">
            <a:avLst/>
          </a:prstGeom>
        </p:spPr>
      </p:pic>
      <p:pic>
        <p:nvPicPr>
          <p:cNvPr id="45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678" y="6089371"/>
            <a:ext cx="2160868" cy="830997"/>
          </a:xfrm>
          <a:prstGeom prst="rect">
            <a:avLst/>
          </a:prstGeom>
        </p:spPr>
      </p:pic>
      <p:pic>
        <p:nvPicPr>
          <p:cNvPr id="46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132" y="6367110"/>
            <a:ext cx="1326871" cy="510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8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>
            <a:extLst>
              <a:ext uri="{FF2B5EF4-FFF2-40B4-BE49-F238E27FC236}">
                <a16:creationId xmlns:a16="http://schemas.microsoft.com/office/drawing/2014/main" id="{95DE8B06-7978-460E-AA20-FF40D6C6F7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575416">
            <a:off x="867290" y="2943488"/>
            <a:ext cx="1985647" cy="33052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6995" y="-15715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10231992" y="3735791"/>
            <a:ext cx="1544203" cy="149005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3477" y="287695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561" y="5838792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452797" y="4860292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709" y="250724"/>
            <a:ext cx="930827" cy="65868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679541" y="697333"/>
            <a:ext cx="10000657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 Sáu </a:t>
            </a:r>
            <a:r>
              <a:rPr lang="en-US" altLang="zh-CN" sz="4800" b="1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4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… </a:t>
            </a:r>
            <a:r>
              <a:rPr lang="en-US" altLang="zh-CN" sz="4800" b="1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4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… </a:t>
            </a:r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zh-CN" altLang="en-US" sz="4800" b="1" dirty="0">
              <a:ln w="12700">
                <a:noFill/>
              </a:ln>
              <a:solidFill>
                <a:srgbClr val="44424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sp>
        <p:nvSpPr>
          <p:cNvPr id="65" name="Title 1">
            <a:extLst>
              <a:ext uri="{FF2B5EF4-FFF2-40B4-BE49-F238E27FC236}">
                <a16:creationId xmlns:a16="http://schemas.microsoft.com/office/drawing/2014/main" id="{09957AAD-007C-4831-B6E2-6FDA0943FD18}"/>
              </a:ext>
            </a:extLst>
          </p:cNvPr>
          <p:cNvSpPr txBox="1">
            <a:spLocks/>
          </p:cNvSpPr>
          <p:nvPr/>
        </p:nvSpPr>
        <p:spPr>
          <a:xfrm>
            <a:off x="1232776" y="2444780"/>
            <a:ext cx="9512516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CÓ HAI CHỮ SỐ CHO SỐ CÓ MỘT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(tt)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317" y="6223721"/>
            <a:ext cx="1778001" cy="683759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840" y="6207598"/>
            <a:ext cx="1778001" cy="68375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103" y="6207597"/>
            <a:ext cx="1778001" cy="683759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5643" y="45711"/>
            <a:ext cx="1588094" cy="1123794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9572" y="5930173"/>
            <a:ext cx="2574839" cy="990196"/>
          </a:xfrm>
          <a:prstGeom prst="rect">
            <a:avLst/>
          </a:prstGeom>
        </p:spPr>
      </p:pic>
      <p:pic>
        <p:nvPicPr>
          <p:cNvPr id="7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6398" y="45711"/>
            <a:ext cx="930827" cy="658686"/>
          </a:xfrm>
          <a:prstGeom prst="rect">
            <a:avLst/>
          </a:prstGeom>
        </p:spPr>
      </p:pic>
      <p:pic>
        <p:nvPicPr>
          <p:cNvPr id="8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031" y="6415788"/>
            <a:ext cx="1278560" cy="491691"/>
          </a:xfrm>
          <a:prstGeom prst="rect">
            <a:avLst/>
          </a:prstGeom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678" y="6089371"/>
            <a:ext cx="2160868" cy="830997"/>
          </a:xfrm>
          <a:prstGeom prst="rect">
            <a:avLst/>
          </a:prstGeom>
        </p:spPr>
      </p:pic>
      <p:pic>
        <p:nvPicPr>
          <p:cNvPr id="10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132" y="6367110"/>
            <a:ext cx="1326871" cy="510270"/>
          </a:xfrm>
          <a:prstGeom prst="rect">
            <a:avLst/>
          </a:prstGeom>
        </p:spPr>
      </p:pic>
      <p:sp>
        <p:nvSpPr>
          <p:cNvPr id="11" name="Rectangles 6165"/>
          <p:cNvSpPr/>
          <p:nvPr/>
        </p:nvSpPr>
        <p:spPr>
          <a:xfrm>
            <a:off x="1802502" y="4499578"/>
            <a:ext cx="4953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s 6159"/>
          <p:cNvSpPr/>
          <p:nvPr/>
        </p:nvSpPr>
        <p:spPr>
          <a:xfrm>
            <a:off x="1450866" y="2879553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s 6158"/>
          <p:cNvSpPr/>
          <p:nvPr/>
        </p:nvSpPr>
        <p:spPr>
          <a:xfrm>
            <a:off x="1461011" y="2123606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147"/>
          <p:cNvSpPr txBox="1"/>
          <p:nvPr/>
        </p:nvSpPr>
        <p:spPr>
          <a:xfrm>
            <a:off x="1509609" y="1432248"/>
            <a:ext cx="1081087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en-US" altLang="x-none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148"/>
          <p:cNvSpPr txBox="1"/>
          <p:nvPr/>
        </p:nvSpPr>
        <p:spPr>
          <a:xfrm>
            <a:off x="2808786" y="1396743"/>
            <a:ext cx="6096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Straight Connector 15"/>
          <p:cNvSpPr/>
          <p:nvPr/>
        </p:nvSpPr>
        <p:spPr>
          <a:xfrm flipH="1">
            <a:off x="2468062" y="1602137"/>
            <a:ext cx="19931" cy="32863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Straight Connector 16"/>
          <p:cNvSpPr/>
          <p:nvPr/>
        </p:nvSpPr>
        <p:spPr>
          <a:xfrm flipV="1">
            <a:off x="2506407" y="2226590"/>
            <a:ext cx="1103356" cy="17144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Text Box 6151"/>
          <p:cNvSpPr txBox="1"/>
          <p:nvPr/>
        </p:nvSpPr>
        <p:spPr>
          <a:xfrm>
            <a:off x="1825213" y="2879553"/>
            <a:ext cx="51879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Straight Connector 18"/>
          <p:cNvSpPr/>
          <p:nvPr/>
        </p:nvSpPr>
        <p:spPr>
          <a:xfrm flipV="1">
            <a:off x="1387043" y="2905323"/>
            <a:ext cx="646638" cy="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Rectangles 6153"/>
          <p:cNvSpPr/>
          <p:nvPr/>
        </p:nvSpPr>
        <p:spPr>
          <a:xfrm>
            <a:off x="1264835" y="342784"/>
            <a:ext cx="288732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x-none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: 4 </a:t>
            </a:r>
            <a:r>
              <a:rPr lang="en-US" altLang="x-none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21" name="Rectangles 6154"/>
          <p:cNvSpPr/>
          <p:nvPr/>
        </p:nvSpPr>
        <p:spPr>
          <a:xfrm>
            <a:off x="1502765" y="1432248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s 6155"/>
          <p:cNvSpPr/>
          <p:nvPr/>
        </p:nvSpPr>
        <p:spPr>
          <a:xfrm>
            <a:off x="2812117" y="1403709"/>
            <a:ext cx="432724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s 6156"/>
          <p:cNvSpPr/>
          <p:nvPr/>
        </p:nvSpPr>
        <p:spPr>
          <a:xfrm>
            <a:off x="2688635" y="2202949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s 6157"/>
          <p:cNvSpPr/>
          <p:nvPr/>
        </p:nvSpPr>
        <p:spPr>
          <a:xfrm>
            <a:off x="4580041" y="1576658"/>
            <a:ext cx="674528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20000"/>
              </a:spcBef>
              <a:buChar char="•"/>
            </a:pPr>
            <a:r>
              <a:rPr lang="en-US" altLang="x-none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chia 4 </a:t>
            </a:r>
            <a:r>
              <a:rPr lang="en-US" altLang="x-non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x-non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s 6160"/>
          <p:cNvSpPr/>
          <p:nvPr/>
        </p:nvSpPr>
        <p:spPr>
          <a:xfrm>
            <a:off x="4870450" y="2226590"/>
            <a:ext cx="78454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x-non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7 </a:t>
            </a:r>
            <a:r>
              <a:rPr lang="en-US" altLang="x-non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s 6161"/>
          <p:cNvSpPr/>
          <p:nvPr/>
        </p:nvSpPr>
        <p:spPr>
          <a:xfrm>
            <a:off x="3032287" y="2185041"/>
            <a:ext cx="5286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s 6162"/>
          <p:cNvSpPr/>
          <p:nvPr/>
        </p:nvSpPr>
        <p:spPr>
          <a:xfrm>
            <a:off x="4537666" y="2931196"/>
            <a:ext cx="736800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har char="•"/>
            </a:pPr>
            <a:r>
              <a:rPr lang="en-US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được 38 chia 4 </a:t>
            </a:r>
            <a:r>
              <a:rPr lang="en-US" altLang="x-non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9, viết 9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s 6163"/>
          <p:cNvSpPr/>
          <p:nvPr/>
        </p:nvSpPr>
        <p:spPr>
          <a:xfrm>
            <a:off x="1442561" y="3649275"/>
            <a:ext cx="99693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1634372" y="4485771"/>
            <a:ext cx="71510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Rectangles 6166"/>
          <p:cNvSpPr/>
          <p:nvPr/>
        </p:nvSpPr>
        <p:spPr>
          <a:xfrm>
            <a:off x="4870450" y="3755443"/>
            <a:ext cx="72532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x-non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38 </a:t>
            </a:r>
            <a:r>
              <a:rPr lang="en-US" altLang="x-non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x-non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s 6167"/>
          <p:cNvSpPr/>
          <p:nvPr/>
        </p:nvSpPr>
        <p:spPr>
          <a:xfrm>
            <a:off x="749950" y="5334530"/>
            <a:ext cx="518763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: 4 = 19 (dư 2)</a:t>
            </a:r>
            <a:endParaRPr sz="5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1484" y="1865374"/>
            <a:ext cx="6230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810570" y="1846541"/>
            <a:ext cx="953709" cy="777241"/>
            <a:chOff x="3632756" y="1865374"/>
            <a:chExt cx="953709" cy="777241"/>
          </a:xfrm>
        </p:grpSpPr>
        <p:sp>
          <p:nvSpPr>
            <p:cNvPr id="32" name="Curved Right Arrow 31"/>
            <p:cNvSpPr/>
            <p:nvPr/>
          </p:nvSpPr>
          <p:spPr>
            <a:xfrm rot="10800000">
              <a:off x="3632756" y="1865374"/>
              <a:ext cx="337061" cy="777241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63394" y="1964980"/>
              <a:ext cx="6230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91588" y="3416806"/>
            <a:ext cx="6230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3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1"/>
      <p:bldP spid="15" grpId="1"/>
      <p:bldP spid="18" grpId="0"/>
      <p:bldP spid="18" grpId="1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5" grpId="0"/>
      <p:bldP spid="35" grpId="1"/>
      <p:bldP spid="38" grpId="0"/>
      <p:bldP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41372"/>
            <a:ext cx="1566018" cy="1108172"/>
          </a:xfrm>
          <a:prstGeom prst="rect">
            <a:avLst/>
          </a:prstGeom>
        </p:spPr>
      </p:pic>
      <p:pic>
        <p:nvPicPr>
          <p:cNvPr id="7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426" y="121379"/>
            <a:ext cx="930827" cy="658686"/>
          </a:xfrm>
          <a:prstGeom prst="rect">
            <a:avLst/>
          </a:prstGeom>
        </p:spPr>
      </p:pic>
      <p:sp>
        <p:nvSpPr>
          <p:cNvPr id="11" name="Text Box 45"/>
          <p:cNvSpPr txBox="1"/>
          <p:nvPr/>
        </p:nvSpPr>
        <p:spPr>
          <a:xfrm>
            <a:off x="2094706" y="38277"/>
            <a:ext cx="968724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vi-V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Đặt tính rồi tính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(theo mẫu)</a:t>
            </a:r>
            <a:r>
              <a:rPr lang="vi-V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s 6153"/>
          <p:cNvSpPr/>
          <p:nvPr/>
        </p:nvSpPr>
        <p:spPr>
          <a:xfrm>
            <a:off x="1369533" y="1080233"/>
            <a:ext cx="338554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x-none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46636" y="1202905"/>
            <a:ext cx="930827" cy="658686"/>
          </a:xfrm>
          <a:prstGeom prst="rect">
            <a:avLst/>
          </a:prstGeom>
        </p:spPr>
      </p:pic>
      <p:sp>
        <p:nvSpPr>
          <p:cNvPr id="32" name="Text Box 6148"/>
          <p:cNvSpPr txBox="1"/>
          <p:nvPr/>
        </p:nvSpPr>
        <p:spPr>
          <a:xfrm>
            <a:off x="2095741" y="1461889"/>
            <a:ext cx="6096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s 6165"/>
          <p:cNvSpPr/>
          <p:nvPr/>
        </p:nvSpPr>
        <p:spPr>
          <a:xfrm>
            <a:off x="1352344" y="4296048"/>
            <a:ext cx="4953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s 6159"/>
          <p:cNvSpPr/>
          <p:nvPr/>
        </p:nvSpPr>
        <p:spPr>
          <a:xfrm>
            <a:off x="955931" y="2917346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s 6158"/>
          <p:cNvSpPr/>
          <p:nvPr/>
        </p:nvSpPr>
        <p:spPr>
          <a:xfrm>
            <a:off x="972697" y="2156641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6147"/>
          <p:cNvSpPr txBox="1"/>
          <p:nvPr/>
        </p:nvSpPr>
        <p:spPr>
          <a:xfrm>
            <a:off x="995734" y="1453828"/>
            <a:ext cx="120472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6151"/>
          <p:cNvSpPr txBox="1"/>
          <p:nvPr/>
        </p:nvSpPr>
        <p:spPr>
          <a:xfrm>
            <a:off x="1339364" y="2917346"/>
            <a:ext cx="51879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Straight Connector 38"/>
          <p:cNvSpPr/>
          <p:nvPr/>
        </p:nvSpPr>
        <p:spPr>
          <a:xfrm flipV="1">
            <a:off x="1018912" y="3031805"/>
            <a:ext cx="421640" cy="69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" name="Rectangles 6156"/>
          <p:cNvSpPr/>
          <p:nvPr/>
        </p:nvSpPr>
        <p:spPr>
          <a:xfrm>
            <a:off x="2003796" y="2226713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s 6161"/>
          <p:cNvSpPr/>
          <p:nvPr/>
        </p:nvSpPr>
        <p:spPr>
          <a:xfrm>
            <a:off x="2364159" y="2226713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s 6163"/>
          <p:cNvSpPr/>
          <p:nvPr/>
        </p:nvSpPr>
        <p:spPr>
          <a:xfrm>
            <a:off x="959352" y="3579611"/>
            <a:ext cx="1044597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Straight Connector 43"/>
          <p:cNvSpPr/>
          <p:nvPr/>
        </p:nvSpPr>
        <p:spPr>
          <a:xfrm>
            <a:off x="1288386" y="4403921"/>
            <a:ext cx="610235" cy="63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" name="Straight Connector 44"/>
          <p:cNvSpPr/>
          <p:nvPr/>
        </p:nvSpPr>
        <p:spPr>
          <a:xfrm flipH="1">
            <a:off x="1899339" y="1627305"/>
            <a:ext cx="19931" cy="32863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" name="Straight Connector 45"/>
          <p:cNvSpPr/>
          <p:nvPr/>
        </p:nvSpPr>
        <p:spPr>
          <a:xfrm flipV="1">
            <a:off x="1937684" y="2251758"/>
            <a:ext cx="1103356" cy="17144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Text Box 6148">
            <a:extLst>
              <a:ext uri="{FF2B5EF4-FFF2-40B4-BE49-F238E27FC236}">
                <a16:creationId xmlns:a16="http://schemas.microsoft.com/office/drawing/2014/main" id="{9154C363-91FE-4092-B0F4-8C748A079937}"/>
              </a:ext>
            </a:extLst>
          </p:cNvPr>
          <p:cNvSpPr txBox="1"/>
          <p:nvPr/>
        </p:nvSpPr>
        <p:spPr>
          <a:xfrm>
            <a:off x="5160501" y="1455702"/>
            <a:ext cx="6096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s 6165">
            <a:extLst>
              <a:ext uri="{FF2B5EF4-FFF2-40B4-BE49-F238E27FC236}">
                <a16:creationId xmlns:a16="http://schemas.microsoft.com/office/drawing/2014/main" id="{1584C791-6D19-4760-BDDA-1C9C5120A321}"/>
              </a:ext>
            </a:extLst>
          </p:cNvPr>
          <p:cNvSpPr/>
          <p:nvPr/>
        </p:nvSpPr>
        <p:spPr>
          <a:xfrm>
            <a:off x="4417104" y="4289861"/>
            <a:ext cx="4953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s 6159">
            <a:extLst>
              <a:ext uri="{FF2B5EF4-FFF2-40B4-BE49-F238E27FC236}">
                <a16:creationId xmlns:a16="http://schemas.microsoft.com/office/drawing/2014/main" id="{3C313230-8F01-4C7E-8F99-4426E6B4370A}"/>
              </a:ext>
            </a:extLst>
          </p:cNvPr>
          <p:cNvSpPr/>
          <p:nvPr/>
        </p:nvSpPr>
        <p:spPr>
          <a:xfrm>
            <a:off x="4020691" y="2911159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s 6158">
            <a:extLst>
              <a:ext uri="{FF2B5EF4-FFF2-40B4-BE49-F238E27FC236}">
                <a16:creationId xmlns:a16="http://schemas.microsoft.com/office/drawing/2014/main" id="{86AA4E3C-8F53-4B7D-BCD9-552E95147D9E}"/>
              </a:ext>
            </a:extLst>
          </p:cNvPr>
          <p:cNvSpPr/>
          <p:nvPr/>
        </p:nvSpPr>
        <p:spPr>
          <a:xfrm>
            <a:off x="4037457" y="2150454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6147">
            <a:extLst>
              <a:ext uri="{FF2B5EF4-FFF2-40B4-BE49-F238E27FC236}">
                <a16:creationId xmlns:a16="http://schemas.microsoft.com/office/drawing/2014/main" id="{94997290-7755-46BB-928C-9AE8A1D83918}"/>
              </a:ext>
            </a:extLst>
          </p:cNvPr>
          <p:cNvSpPr txBox="1"/>
          <p:nvPr/>
        </p:nvSpPr>
        <p:spPr>
          <a:xfrm>
            <a:off x="4060494" y="1447641"/>
            <a:ext cx="120472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6151">
            <a:extLst>
              <a:ext uri="{FF2B5EF4-FFF2-40B4-BE49-F238E27FC236}">
                <a16:creationId xmlns:a16="http://schemas.microsoft.com/office/drawing/2014/main" id="{88F1652F-FCD6-4661-98A0-75F30ED5B789}"/>
              </a:ext>
            </a:extLst>
          </p:cNvPr>
          <p:cNvSpPr txBox="1"/>
          <p:nvPr/>
        </p:nvSpPr>
        <p:spPr>
          <a:xfrm>
            <a:off x="4404124" y="2911159"/>
            <a:ext cx="51879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4" name="Straight Connector 53">
            <a:extLst>
              <a:ext uri="{FF2B5EF4-FFF2-40B4-BE49-F238E27FC236}">
                <a16:creationId xmlns:a16="http://schemas.microsoft.com/office/drawing/2014/main" id="{86E85C1A-A89F-42D9-A5FC-8D7684DC7651}"/>
              </a:ext>
            </a:extLst>
          </p:cNvPr>
          <p:cNvSpPr/>
          <p:nvPr/>
        </p:nvSpPr>
        <p:spPr>
          <a:xfrm flipV="1">
            <a:off x="4083672" y="3025618"/>
            <a:ext cx="421640" cy="69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" name="Rectangles 6156">
            <a:extLst>
              <a:ext uri="{FF2B5EF4-FFF2-40B4-BE49-F238E27FC236}">
                <a16:creationId xmlns:a16="http://schemas.microsoft.com/office/drawing/2014/main" id="{CC8F03AC-BF49-457B-BC3E-E84F38309848}"/>
              </a:ext>
            </a:extLst>
          </p:cNvPr>
          <p:cNvSpPr/>
          <p:nvPr/>
        </p:nvSpPr>
        <p:spPr>
          <a:xfrm>
            <a:off x="5068556" y="2220526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s 6161">
            <a:extLst>
              <a:ext uri="{FF2B5EF4-FFF2-40B4-BE49-F238E27FC236}">
                <a16:creationId xmlns:a16="http://schemas.microsoft.com/office/drawing/2014/main" id="{E08F0B63-03D1-4E1B-ACAF-C6100963FFB1}"/>
              </a:ext>
            </a:extLst>
          </p:cNvPr>
          <p:cNvSpPr/>
          <p:nvPr/>
        </p:nvSpPr>
        <p:spPr>
          <a:xfrm>
            <a:off x="5428919" y="2220526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s 6163">
            <a:extLst>
              <a:ext uri="{FF2B5EF4-FFF2-40B4-BE49-F238E27FC236}">
                <a16:creationId xmlns:a16="http://schemas.microsoft.com/office/drawing/2014/main" id="{CAB9E068-82AB-4E78-B89B-5519F1A72EC9}"/>
              </a:ext>
            </a:extLst>
          </p:cNvPr>
          <p:cNvSpPr/>
          <p:nvPr/>
        </p:nvSpPr>
        <p:spPr>
          <a:xfrm>
            <a:off x="4041031" y="3563700"/>
            <a:ext cx="100117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Straight Connector 58">
            <a:extLst>
              <a:ext uri="{FF2B5EF4-FFF2-40B4-BE49-F238E27FC236}">
                <a16:creationId xmlns:a16="http://schemas.microsoft.com/office/drawing/2014/main" id="{DE630B56-5B23-4131-9A06-FB25999BCEEB}"/>
              </a:ext>
            </a:extLst>
          </p:cNvPr>
          <p:cNvSpPr/>
          <p:nvPr/>
        </p:nvSpPr>
        <p:spPr>
          <a:xfrm flipV="1">
            <a:off x="4060494" y="4398369"/>
            <a:ext cx="902887" cy="555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" name="Straight Connector 59">
            <a:extLst>
              <a:ext uri="{FF2B5EF4-FFF2-40B4-BE49-F238E27FC236}">
                <a16:creationId xmlns:a16="http://schemas.microsoft.com/office/drawing/2014/main" id="{C23E1D14-2603-4FEB-947B-C5B5DB860C9E}"/>
              </a:ext>
            </a:extLst>
          </p:cNvPr>
          <p:cNvSpPr/>
          <p:nvPr/>
        </p:nvSpPr>
        <p:spPr>
          <a:xfrm flipH="1">
            <a:off x="4964099" y="1621118"/>
            <a:ext cx="19931" cy="32863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" name="Straight Connector 60">
            <a:extLst>
              <a:ext uri="{FF2B5EF4-FFF2-40B4-BE49-F238E27FC236}">
                <a16:creationId xmlns:a16="http://schemas.microsoft.com/office/drawing/2014/main" id="{6D0D6277-3C40-45A4-A116-9959EC8DA34C}"/>
              </a:ext>
            </a:extLst>
          </p:cNvPr>
          <p:cNvSpPr/>
          <p:nvPr/>
        </p:nvSpPr>
        <p:spPr>
          <a:xfrm flipV="1">
            <a:off x="5002444" y="2245571"/>
            <a:ext cx="1103356" cy="17144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" name="Text Box 6148">
            <a:extLst>
              <a:ext uri="{FF2B5EF4-FFF2-40B4-BE49-F238E27FC236}">
                <a16:creationId xmlns:a16="http://schemas.microsoft.com/office/drawing/2014/main" id="{4FE75F0C-9646-47EC-926A-84F73085A048}"/>
              </a:ext>
            </a:extLst>
          </p:cNvPr>
          <p:cNvSpPr txBox="1"/>
          <p:nvPr/>
        </p:nvSpPr>
        <p:spPr>
          <a:xfrm>
            <a:off x="8122088" y="1391285"/>
            <a:ext cx="6096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s 6165">
            <a:extLst>
              <a:ext uri="{FF2B5EF4-FFF2-40B4-BE49-F238E27FC236}">
                <a16:creationId xmlns:a16="http://schemas.microsoft.com/office/drawing/2014/main" id="{F65E8EC0-834A-4C8D-8C96-D13DD9B8E89E}"/>
              </a:ext>
            </a:extLst>
          </p:cNvPr>
          <p:cNvSpPr/>
          <p:nvPr/>
        </p:nvSpPr>
        <p:spPr>
          <a:xfrm>
            <a:off x="7378691" y="4225444"/>
            <a:ext cx="4953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s 6159">
            <a:extLst>
              <a:ext uri="{FF2B5EF4-FFF2-40B4-BE49-F238E27FC236}">
                <a16:creationId xmlns:a16="http://schemas.microsoft.com/office/drawing/2014/main" id="{38871E35-4C28-406E-BDF2-637CA4FC87C6}"/>
              </a:ext>
            </a:extLst>
          </p:cNvPr>
          <p:cNvSpPr/>
          <p:nvPr/>
        </p:nvSpPr>
        <p:spPr>
          <a:xfrm>
            <a:off x="6982278" y="2846742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s 6158">
            <a:extLst>
              <a:ext uri="{FF2B5EF4-FFF2-40B4-BE49-F238E27FC236}">
                <a16:creationId xmlns:a16="http://schemas.microsoft.com/office/drawing/2014/main" id="{41825AC6-9064-4487-9845-22B15EBB623E}"/>
              </a:ext>
            </a:extLst>
          </p:cNvPr>
          <p:cNvSpPr/>
          <p:nvPr/>
        </p:nvSpPr>
        <p:spPr>
          <a:xfrm>
            <a:off x="6999044" y="2086037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6147">
            <a:extLst>
              <a:ext uri="{FF2B5EF4-FFF2-40B4-BE49-F238E27FC236}">
                <a16:creationId xmlns:a16="http://schemas.microsoft.com/office/drawing/2014/main" id="{A08539E6-5891-4A0D-BAAF-9A19EF2E333E}"/>
              </a:ext>
            </a:extLst>
          </p:cNvPr>
          <p:cNvSpPr txBox="1"/>
          <p:nvPr/>
        </p:nvSpPr>
        <p:spPr>
          <a:xfrm>
            <a:off x="7022081" y="1383224"/>
            <a:ext cx="120472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6151">
            <a:extLst>
              <a:ext uri="{FF2B5EF4-FFF2-40B4-BE49-F238E27FC236}">
                <a16:creationId xmlns:a16="http://schemas.microsoft.com/office/drawing/2014/main" id="{2A9411CF-875E-45B3-9EA2-03AEEF112D71}"/>
              </a:ext>
            </a:extLst>
          </p:cNvPr>
          <p:cNvSpPr txBox="1"/>
          <p:nvPr/>
        </p:nvSpPr>
        <p:spPr>
          <a:xfrm>
            <a:off x="7365711" y="2846742"/>
            <a:ext cx="51879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Straight Connector 98">
            <a:extLst>
              <a:ext uri="{FF2B5EF4-FFF2-40B4-BE49-F238E27FC236}">
                <a16:creationId xmlns:a16="http://schemas.microsoft.com/office/drawing/2014/main" id="{DE3FA444-9C46-478E-9D52-3D0F163C41A6}"/>
              </a:ext>
            </a:extLst>
          </p:cNvPr>
          <p:cNvSpPr/>
          <p:nvPr/>
        </p:nvSpPr>
        <p:spPr>
          <a:xfrm flipV="1">
            <a:off x="7045259" y="2961201"/>
            <a:ext cx="421640" cy="69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" name="Rectangles 6156">
            <a:extLst>
              <a:ext uri="{FF2B5EF4-FFF2-40B4-BE49-F238E27FC236}">
                <a16:creationId xmlns:a16="http://schemas.microsoft.com/office/drawing/2014/main" id="{F3F84DFE-2831-497C-A4B2-F69AE0E35CD3}"/>
              </a:ext>
            </a:extLst>
          </p:cNvPr>
          <p:cNvSpPr/>
          <p:nvPr/>
        </p:nvSpPr>
        <p:spPr>
          <a:xfrm>
            <a:off x="8030143" y="2156109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s 6161">
            <a:extLst>
              <a:ext uri="{FF2B5EF4-FFF2-40B4-BE49-F238E27FC236}">
                <a16:creationId xmlns:a16="http://schemas.microsoft.com/office/drawing/2014/main" id="{21FF8CC4-FC75-4796-A4EF-00AB1C167CE2}"/>
              </a:ext>
            </a:extLst>
          </p:cNvPr>
          <p:cNvSpPr/>
          <p:nvPr/>
        </p:nvSpPr>
        <p:spPr>
          <a:xfrm>
            <a:off x="8390506" y="2156109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s 6163">
            <a:extLst>
              <a:ext uri="{FF2B5EF4-FFF2-40B4-BE49-F238E27FC236}">
                <a16:creationId xmlns:a16="http://schemas.microsoft.com/office/drawing/2014/main" id="{7168B576-EEB9-4E03-A7F8-927617F4433C}"/>
              </a:ext>
            </a:extLst>
          </p:cNvPr>
          <p:cNvSpPr/>
          <p:nvPr/>
        </p:nvSpPr>
        <p:spPr>
          <a:xfrm>
            <a:off x="6985546" y="3510178"/>
            <a:ext cx="1044597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Straight Connector 103">
            <a:extLst>
              <a:ext uri="{FF2B5EF4-FFF2-40B4-BE49-F238E27FC236}">
                <a16:creationId xmlns:a16="http://schemas.microsoft.com/office/drawing/2014/main" id="{83F64DC1-BC9D-497A-9EAD-671A895A4D7F}"/>
              </a:ext>
            </a:extLst>
          </p:cNvPr>
          <p:cNvSpPr/>
          <p:nvPr/>
        </p:nvSpPr>
        <p:spPr>
          <a:xfrm flipV="1">
            <a:off x="7126664" y="4324524"/>
            <a:ext cx="798305" cy="2379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" name="Straight Connector 104">
            <a:extLst>
              <a:ext uri="{FF2B5EF4-FFF2-40B4-BE49-F238E27FC236}">
                <a16:creationId xmlns:a16="http://schemas.microsoft.com/office/drawing/2014/main" id="{50C0366A-E9E4-4FC7-B0E4-E758431648FC}"/>
              </a:ext>
            </a:extLst>
          </p:cNvPr>
          <p:cNvSpPr/>
          <p:nvPr/>
        </p:nvSpPr>
        <p:spPr>
          <a:xfrm flipH="1">
            <a:off x="7925686" y="1556701"/>
            <a:ext cx="19931" cy="32863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Straight Connector 105">
            <a:extLst>
              <a:ext uri="{FF2B5EF4-FFF2-40B4-BE49-F238E27FC236}">
                <a16:creationId xmlns:a16="http://schemas.microsoft.com/office/drawing/2014/main" id="{4718F783-87B7-4F45-AB0A-AD1FE94AC909}"/>
              </a:ext>
            </a:extLst>
          </p:cNvPr>
          <p:cNvSpPr/>
          <p:nvPr/>
        </p:nvSpPr>
        <p:spPr>
          <a:xfrm flipV="1">
            <a:off x="7964031" y="2181154"/>
            <a:ext cx="1103356" cy="17144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7" name="Text Box 6148">
            <a:extLst>
              <a:ext uri="{FF2B5EF4-FFF2-40B4-BE49-F238E27FC236}">
                <a16:creationId xmlns:a16="http://schemas.microsoft.com/office/drawing/2014/main" id="{20F1EDC1-8C85-4681-9079-23F60DB85928}"/>
              </a:ext>
            </a:extLst>
          </p:cNvPr>
          <p:cNvSpPr txBox="1"/>
          <p:nvPr/>
        </p:nvSpPr>
        <p:spPr>
          <a:xfrm>
            <a:off x="10668897" y="1364572"/>
            <a:ext cx="6096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s 6165">
            <a:extLst>
              <a:ext uri="{FF2B5EF4-FFF2-40B4-BE49-F238E27FC236}">
                <a16:creationId xmlns:a16="http://schemas.microsoft.com/office/drawing/2014/main" id="{77171F4C-F9CF-49C5-AAE5-CACAEF1D7501}"/>
              </a:ext>
            </a:extLst>
          </p:cNvPr>
          <p:cNvSpPr/>
          <p:nvPr/>
        </p:nvSpPr>
        <p:spPr>
          <a:xfrm>
            <a:off x="9925500" y="4198731"/>
            <a:ext cx="4953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s 6159">
            <a:extLst>
              <a:ext uri="{FF2B5EF4-FFF2-40B4-BE49-F238E27FC236}">
                <a16:creationId xmlns:a16="http://schemas.microsoft.com/office/drawing/2014/main" id="{7195CF2E-0BB7-43F3-AEAA-EAFD013784A9}"/>
              </a:ext>
            </a:extLst>
          </p:cNvPr>
          <p:cNvSpPr/>
          <p:nvPr/>
        </p:nvSpPr>
        <p:spPr>
          <a:xfrm>
            <a:off x="9529087" y="2820029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s 6158">
            <a:extLst>
              <a:ext uri="{FF2B5EF4-FFF2-40B4-BE49-F238E27FC236}">
                <a16:creationId xmlns:a16="http://schemas.microsoft.com/office/drawing/2014/main" id="{9F59B763-0F01-4DB5-8AE4-A80B71D27D9A}"/>
              </a:ext>
            </a:extLst>
          </p:cNvPr>
          <p:cNvSpPr/>
          <p:nvPr/>
        </p:nvSpPr>
        <p:spPr>
          <a:xfrm>
            <a:off x="9545853" y="2059324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 Box 6147">
            <a:extLst>
              <a:ext uri="{FF2B5EF4-FFF2-40B4-BE49-F238E27FC236}">
                <a16:creationId xmlns:a16="http://schemas.microsoft.com/office/drawing/2014/main" id="{A69C3118-7C9C-4387-939A-C2FB3536555A}"/>
              </a:ext>
            </a:extLst>
          </p:cNvPr>
          <p:cNvSpPr txBox="1"/>
          <p:nvPr/>
        </p:nvSpPr>
        <p:spPr>
          <a:xfrm>
            <a:off x="9568890" y="1356511"/>
            <a:ext cx="120472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 Box 6151">
            <a:extLst>
              <a:ext uri="{FF2B5EF4-FFF2-40B4-BE49-F238E27FC236}">
                <a16:creationId xmlns:a16="http://schemas.microsoft.com/office/drawing/2014/main" id="{7209EAA9-0D77-489B-B37A-72C96692456A}"/>
              </a:ext>
            </a:extLst>
          </p:cNvPr>
          <p:cNvSpPr txBox="1"/>
          <p:nvPr/>
        </p:nvSpPr>
        <p:spPr>
          <a:xfrm>
            <a:off x="9912520" y="2820029"/>
            <a:ext cx="51879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Straight Connector 113">
            <a:extLst>
              <a:ext uri="{FF2B5EF4-FFF2-40B4-BE49-F238E27FC236}">
                <a16:creationId xmlns:a16="http://schemas.microsoft.com/office/drawing/2014/main" id="{14C7F042-018A-45AE-A694-BA7DF72F9E0B}"/>
              </a:ext>
            </a:extLst>
          </p:cNvPr>
          <p:cNvSpPr/>
          <p:nvPr/>
        </p:nvSpPr>
        <p:spPr>
          <a:xfrm flipV="1">
            <a:off x="9592068" y="2934488"/>
            <a:ext cx="421640" cy="69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6" name="Rectangles 6156">
            <a:extLst>
              <a:ext uri="{FF2B5EF4-FFF2-40B4-BE49-F238E27FC236}">
                <a16:creationId xmlns:a16="http://schemas.microsoft.com/office/drawing/2014/main" id="{5E43B382-BBCE-459A-B538-35023B5F67CF}"/>
              </a:ext>
            </a:extLst>
          </p:cNvPr>
          <p:cNvSpPr/>
          <p:nvPr/>
        </p:nvSpPr>
        <p:spPr>
          <a:xfrm>
            <a:off x="10576952" y="2129396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7" name="Rectangles 6161">
            <a:extLst>
              <a:ext uri="{FF2B5EF4-FFF2-40B4-BE49-F238E27FC236}">
                <a16:creationId xmlns:a16="http://schemas.microsoft.com/office/drawing/2014/main" id="{A189377B-A99F-4B5F-992C-CDF7B8696B06}"/>
              </a:ext>
            </a:extLst>
          </p:cNvPr>
          <p:cNvSpPr/>
          <p:nvPr/>
        </p:nvSpPr>
        <p:spPr>
          <a:xfrm>
            <a:off x="10937315" y="2129396"/>
            <a:ext cx="530915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Rectangles 6163">
            <a:extLst>
              <a:ext uri="{FF2B5EF4-FFF2-40B4-BE49-F238E27FC236}">
                <a16:creationId xmlns:a16="http://schemas.microsoft.com/office/drawing/2014/main" id="{5E86F6FE-AD8C-441C-93F0-9596AA8E519F}"/>
              </a:ext>
            </a:extLst>
          </p:cNvPr>
          <p:cNvSpPr/>
          <p:nvPr/>
        </p:nvSpPr>
        <p:spPr>
          <a:xfrm>
            <a:off x="9523083" y="3482294"/>
            <a:ext cx="98460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Straight Connector 118">
            <a:extLst>
              <a:ext uri="{FF2B5EF4-FFF2-40B4-BE49-F238E27FC236}">
                <a16:creationId xmlns:a16="http://schemas.microsoft.com/office/drawing/2014/main" id="{7A5C96B5-7327-480A-84CB-9415DB4C7EF0}"/>
              </a:ext>
            </a:extLst>
          </p:cNvPr>
          <p:cNvSpPr/>
          <p:nvPr/>
        </p:nvSpPr>
        <p:spPr>
          <a:xfrm>
            <a:off x="9861542" y="4306604"/>
            <a:ext cx="610235" cy="63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0" name="Straight Connector 119">
            <a:extLst>
              <a:ext uri="{FF2B5EF4-FFF2-40B4-BE49-F238E27FC236}">
                <a16:creationId xmlns:a16="http://schemas.microsoft.com/office/drawing/2014/main" id="{877DE85C-EEE8-4658-957B-8EAD27D1209E}"/>
              </a:ext>
            </a:extLst>
          </p:cNvPr>
          <p:cNvSpPr/>
          <p:nvPr/>
        </p:nvSpPr>
        <p:spPr>
          <a:xfrm flipH="1">
            <a:off x="10472495" y="1529988"/>
            <a:ext cx="19931" cy="32863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1" name="Straight Connector 120">
            <a:extLst>
              <a:ext uri="{FF2B5EF4-FFF2-40B4-BE49-F238E27FC236}">
                <a16:creationId xmlns:a16="http://schemas.microsoft.com/office/drawing/2014/main" id="{720E7B2B-5B9D-44E0-8D46-37CDB0D23440}"/>
              </a:ext>
            </a:extLst>
          </p:cNvPr>
          <p:cNvSpPr/>
          <p:nvPr/>
        </p:nvSpPr>
        <p:spPr>
          <a:xfrm flipV="1">
            <a:off x="10510840" y="2154441"/>
            <a:ext cx="1103356" cy="17144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3464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11211 0.1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21" grpId="2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1" grpId="0"/>
      <p:bldP spid="41" grpId="1"/>
      <p:bldP spid="42" grpId="0"/>
      <p:bldP spid="42" grpId="1"/>
      <p:bldP spid="43" grpId="0"/>
      <p:bldP spid="43" grpId="1"/>
      <p:bldP spid="47" grpId="0"/>
      <p:bldP spid="47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6" grpId="0"/>
      <p:bldP spid="56" grpId="1"/>
      <p:bldP spid="57" grpId="0"/>
      <p:bldP spid="57" grpId="1"/>
      <p:bldP spid="58" grpId="0"/>
      <p:bldP spid="58" grpId="1"/>
      <p:bldP spid="92" grpId="0"/>
      <p:bldP spid="92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101" grpId="0"/>
      <p:bldP spid="101" grpId="1"/>
      <p:bldP spid="102" grpId="0"/>
      <p:bldP spid="102" grpId="1"/>
      <p:bldP spid="103" grpId="0"/>
      <p:bldP spid="103" grpId="1"/>
      <p:bldP spid="107" grpId="0"/>
      <p:bldP spid="107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6" grpId="0"/>
      <p:bldP spid="116" grpId="1"/>
      <p:bldP spid="117" grpId="0"/>
      <p:bldP spid="117" grpId="1"/>
      <p:bldP spid="118" grpId="0"/>
      <p:bldP spid="1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317" y="6223721"/>
            <a:ext cx="1778001" cy="683759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840" y="6207598"/>
            <a:ext cx="1778001" cy="68375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103" y="6207597"/>
            <a:ext cx="1778001" cy="683759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3000" y="36030"/>
            <a:ext cx="1566018" cy="1108172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9572" y="5930173"/>
            <a:ext cx="2574839" cy="990196"/>
          </a:xfrm>
          <a:prstGeom prst="rect">
            <a:avLst/>
          </a:prstGeom>
        </p:spPr>
      </p:pic>
      <p:pic>
        <p:nvPicPr>
          <p:cNvPr id="7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7318" y="0"/>
            <a:ext cx="930827" cy="658686"/>
          </a:xfrm>
          <a:prstGeom prst="rect">
            <a:avLst/>
          </a:prstGeom>
        </p:spPr>
      </p:pic>
      <p:pic>
        <p:nvPicPr>
          <p:cNvPr id="8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031" y="6415788"/>
            <a:ext cx="1278560" cy="491691"/>
          </a:xfrm>
          <a:prstGeom prst="rect">
            <a:avLst/>
          </a:prstGeom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678" y="6089371"/>
            <a:ext cx="2160868" cy="830997"/>
          </a:xfrm>
          <a:prstGeom prst="rect">
            <a:avLst/>
          </a:prstGeom>
        </p:spPr>
      </p:pic>
      <p:pic>
        <p:nvPicPr>
          <p:cNvPr id="10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132" y="6367110"/>
            <a:ext cx="1326871" cy="510270"/>
          </a:xfrm>
          <a:prstGeom prst="rect">
            <a:avLst/>
          </a:prstGeom>
        </p:spPr>
      </p:pic>
      <p:sp>
        <p:nvSpPr>
          <p:cNvPr id="11" name="Text Box 45"/>
          <p:cNvSpPr txBox="1"/>
          <p:nvPr/>
        </p:nvSpPr>
        <p:spPr>
          <a:xfrm>
            <a:off x="407352" y="96783"/>
            <a:ext cx="9144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400" b="1" u="sng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vi-VN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  <a:r>
              <a:rPr lang="en-US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(theo mẫu)</a:t>
            </a:r>
            <a:r>
              <a:rPr lang="vi-VN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s 6153"/>
          <p:cNvSpPr/>
          <p:nvPr/>
        </p:nvSpPr>
        <p:spPr>
          <a:xfrm>
            <a:off x="691351" y="983915"/>
            <a:ext cx="1620957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: 2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s 3"/>
          <p:cNvSpPr/>
          <p:nvPr/>
        </p:nvSpPr>
        <p:spPr>
          <a:xfrm>
            <a:off x="3749127" y="966895"/>
            <a:ext cx="1620957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: 4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s 4"/>
          <p:cNvSpPr/>
          <p:nvPr/>
        </p:nvSpPr>
        <p:spPr>
          <a:xfrm>
            <a:off x="6864766" y="918929"/>
            <a:ext cx="1620957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: 5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9"/>
          <p:cNvSpPr txBox="1"/>
          <p:nvPr/>
        </p:nvSpPr>
        <p:spPr>
          <a:xfrm>
            <a:off x="1634984" y="1817053"/>
            <a:ext cx="609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s 20"/>
          <p:cNvSpPr/>
          <p:nvPr/>
        </p:nvSpPr>
        <p:spPr>
          <a:xfrm>
            <a:off x="910449" y="4767580"/>
            <a:ext cx="4953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4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s 21"/>
          <p:cNvSpPr/>
          <p:nvPr/>
        </p:nvSpPr>
        <p:spPr>
          <a:xfrm>
            <a:off x="553897" y="3295015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x-none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s 22"/>
          <p:cNvSpPr/>
          <p:nvPr/>
        </p:nvSpPr>
        <p:spPr>
          <a:xfrm>
            <a:off x="553897" y="2479358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3"/>
          <p:cNvSpPr txBox="1"/>
          <p:nvPr/>
        </p:nvSpPr>
        <p:spPr>
          <a:xfrm>
            <a:off x="554214" y="1817370"/>
            <a:ext cx="87884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vi-V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traight Connector 19"/>
          <p:cNvSpPr/>
          <p:nvPr/>
        </p:nvSpPr>
        <p:spPr>
          <a:xfrm flipH="1">
            <a:off x="1391462" y="2021840"/>
            <a:ext cx="41592" cy="335230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Straight Connector 20"/>
          <p:cNvSpPr/>
          <p:nvPr/>
        </p:nvSpPr>
        <p:spPr>
          <a:xfrm>
            <a:off x="1417814" y="2534920"/>
            <a:ext cx="1000125" cy="381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Text Box 26"/>
          <p:cNvSpPr txBox="1"/>
          <p:nvPr/>
        </p:nvSpPr>
        <p:spPr>
          <a:xfrm>
            <a:off x="899019" y="3288665"/>
            <a:ext cx="51879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627239" y="3200400"/>
            <a:ext cx="421640" cy="69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Rectangles 28"/>
          <p:cNvSpPr/>
          <p:nvPr/>
        </p:nvSpPr>
        <p:spPr>
          <a:xfrm>
            <a:off x="1561959" y="2494915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s 29"/>
          <p:cNvSpPr/>
          <p:nvPr/>
        </p:nvSpPr>
        <p:spPr>
          <a:xfrm>
            <a:off x="1922322" y="2494915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s 30"/>
          <p:cNvSpPr/>
          <p:nvPr/>
        </p:nvSpPr>
        <p:spPr>
          <a:xfrm>
            <a:off x="911084" y="3974465"/>
            <a:ext cx="4953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traight Connector 26"/>
          <p:cNvSpPr/>
          <p:nvPr/>
        </p:nvSpPr>
        <p:spPr>
          <a:xfrm>
            <a:off x="741233" y="4790123"/>
            <a:ext cx="638481" cy="412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" name="Text Box 32"/>
          <p:cNvSpPr txBox="1"/>
          <p:nvPr/>
        </p:nvSpPr>
        <p:spPr>
          <a:xfrm>
            <a:off x="4820939" y="1841818"/>
            <a:ext cx="609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s 33"/>
          <p:cNvSpPr/>
          <p:nvPr/>
        </p:nvSpPr>
        <p:spPr>
          <a:xfrm>
            <a:off x="4096404" y="4847590"/>
            <a:ext cx="4953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4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s 34"/>
          <p:cNvSpPr/>
          <p:nvPr/>
        </p:nvSpPr>
        <p:spPr>
          <a:xfrm>
            <a:off x="3739852" y="3234055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s 35"/>
          <p:cNvSpPr/>
          <p:nvPr/>
        </p:nvSpPr>
        <p:spPr>
          <a:xfrm>
            <a:off x="3739852" y="2504123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2" name="Text Box 36"/>
          <p:cNvSpPr txBox="1"/>
          <p:nvPr/>
        </p:nvSpPr>
        <p:spPr>
          <a:xfrm>
            <a:off x="3740169" y="1842135"/>
            <a:ext cx="85153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vi-VN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traight Connector 32"/>
          <p:cNvSpPr/>
          <p:nvPr/>
        </p:nvSpPr>
        <p:spPr>
          <a:xfrm flipH="1">
            <a:off x="4603769" y="2046604"/>
            <a:ext cx="15240" cy="3403219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" name="Straight Connector 33"/>
          <p:cNvSpPr/>
          <p:nvPr/>
        </p:nvSpPr>
        <p:spPr>
          <a:xfrm>
            <a:off x="4632043" y="2559685"/>
            <a:ext cx="1000125" cy="381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9"/>
          <p:cNvSpPr txBox="1"/>
          <p:nvPr/>
        </p:nvSpPr>
        <p:spPr>
          <a:xfrm>
            <a:off x="4084974" y="3227705"/>
            <a:ext cx="51879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traight Connector 35"/>
          <p:cNvSpPr/>
          <p:nvPr/>
        </p:nvSpPr>
        <p:spPr>
          <a:xfrm flipV="1">
            <a:off x="3813194" y="3225165"/>
            <a:ext cx="421640" cy="69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" name="Rectangles 41"/>
          <p:cNvSpPr/>
          <p:nvPr/>
        </p:nvSpPr>
        <p:spPr>
          <a:xfrm>
            <a:off x="4728864" y="2529205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s 42"/>
          <p:cNvSpPr/>
          <p:nvPr/>
        </p:nvSpPr>
        <p:spPr>
          <a:xfrm>
            <a:off x="5089227" y="2529205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s 43"/>
          <p:cNvSpPr/>
          <p:nvPr/>
        </p:nvSpPr>
        <p:spPr>
          <a:xfrm>
            <a:off x="3748243" y="3999230"/>
            <a:ext cx="86137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traight Connector 39"/>
          <p:cNvSpPr/>
          <p:nvPr/>
        </p:nvSpPr>
        <p:spPr>
          <a:xfrm flipV="1">
            <a:off x="3858914" y="4794885"/>
            <a:ext cx="708660" cy="736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" name="Text Box 45"/>
          <p:cNvSpPr txBox="1"/>
          <p:nvPr/>
        </p:nvSpPr>
        <p:spPr>
          <a:xfrm>
            <a:off x="7968148" y="1789113"/>
            <a:ext cx="609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s 46"/>
          <p:cNvSpPr/>
          <p:nvPr/>
        </p:nvSpPr>
        <p:spPr>
          <a:xfrm>
            <a:off x="7243613" y="4794885"/>
            <a:ext cx="4953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4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s 47"/>
          <p:cNvSpPr/>
          <p:nvPr/>
        </p:nvSpPr>
        <p:spPr>
          <a:xfrm>
            <a:off x="6887061" y="3200400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s 48"/>
          <p:cNvSpPr/>
          <p:nvPr/>
        </p:nvSpPr>
        <p:spPr>
          <a:xfrm>
            <a:off x="6887061" y="2470468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9"/>
          <p:cNvSpPr txBox="1"/>
          <p:nvPr/>
        </p:nvSpPr>
        <p:spPr>
          <a:xfrm>
            <a:off x="6887378" y="1789430"/>
            <a:ext cx="85153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vi-VN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Straight Connector 45"/>
          <p:cNvSpPr/>
          <p:nvPr/>
        </p:nvSpPr>
        <p:spPr>
          <a:xfrm flipH="1">
            <a:off x="7736690" y="1993899"/>
            <a:ext cx="29527" cy="345592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Straight Connector 46"/>
          <p:cNvSpPr/>
          <p:nvPr/>
        </p:nvSpPr>
        <p:spPr>
          <a:xfrm>
            <a:off x="7750978" y="2506980"/>
            <a:ext cx="1000125" cy="381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8" name="Text Box 52"/>
          <p:cNvSpPr txBox="1"/>
          <p:nvPr/>
        </p:nvSpPr>
        <p:spPr>
          <a:xfrm>
            <a:off x="7232183" y="3194050"/>
            <a:ext cx="51879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traight Connector 48"/>
          <p:cNvSpPr/>
          <p:nvPr/>
        </p:nvSpPr>
        <p:spPr>
          <a:xfrm flipV="1">
            <a:off x="6960403" y="3191510"/>
            <a:ext cx="421640" cy="69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" name="Rectangles 54"/>
          <p:cNvSpPr/>
          <p:nvPr/>
        </p:nvSpPr>
        <p:spPr>
          <a:xfrm>
            <a:off x="7857023" y="2495550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Rectangles 55"/>
          <p:cNvSpPr/>
          <p:nvPr/>
        </p:nvSpPr>
        <p:spPr>
          <a:xfrm>
            <a:off x="8217386" y="2495550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s 56"/>
          <p:cNvSpPr/>
          <p:nvPr/>
        </p:nvSpPr>
        <p:spPr>
          <a:xfrm>
            <a:off x="6885245" y="3937535"/>
            <a:ext cx="13335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Straight Connector 52"/>
          <p:cNvSpPr/>
          <p:nvPr/>
        </p:nvSpPr>
        <p:spPr>
          <a:xfrm flipV="1">
            <a:off x="6924809" y="4742180"/>
            <a:ext cx="789974" cy="12799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" name="Rectangles 4">
            <a:extLst>
              <a:ext uri="{FF2B5EF4-FFF2-40B4-BE49-F238E27FC236}">
                <a16:creationId xmlns:a16="http://schemas.microsoft.com/office/drawing/2014/main" id="{32889698-B545-4CBF-8EA1-2C63EB89734E}"/>
              </a:ext>
            </a:extLst>
          </p:cNvPr>
          <p:cNvSpPr/>
          <p:nvPr/>
        </p:nvSpPr>
        <p:spPr>
          <a:xfrm>
            <a:off x="9937666" y="928687"/>
            <a:ext cx="1620957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: 3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45">
            <a:extLst>
              <a:ext uri="{FF2B5EF4-FFF2-40B4-BE49-F238E27FC236}">
                <a16:creationId xmlns:a16="http://schemas.microsoft.com/office/drawing/2014/main" id="{22795DAD-3C54-4307-90F9-61A86305C958}"/>
              </a:ext>
            </a:extLst>
          </p:cNvPr>
          <p:cNvSpPr txBox="1"/>
          <p:nvPr/>
        </p:nvSpPr>
        <p:spPr>
          <a:xfrm>
            <a:off x="11061711" y="1771827"/>
            <a:ext cx="609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s 46">
            <a:extLst>
              <a:ext uri="{FF2B5EF4-FFF2-40B4-BE49-F238E27FC236}">
                <a16:creationId xmlns:a16="http://schemas.microsoft.com/office/drawing/2014/main" id="{93CDBE7E-B0C6-45AB-AA1C-FA52DC489A2D}"/>
              </a:ext>
            </a:extLst>
          </p:cNvPr>
          <p:cNvSpPr/>
          <p:nvPr/>
        </p:nvSpPr>
        <p:spPr>
          <a:xfrm>
            <a:off x="10337176" y="4777599"/>
            <a:ext cx="4953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4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s 47">
            <a:extLst>
              <a:ext uri="{FF2B5EF4-FFF2-40B4-BE49-F238E27FC236}">
                <a16:creationId xmlns:a16="http://schemas.microsoft.com/office/drawing/2014/main" id="{9A0C82EE-DEAE-449C-A9C8-90C3E4B86979}"/>
              </a:ext>
            </a:extLst>
          </p:cNvPr>
          <p:cNvSpPr/>
          <p:nvPr/>
        </p:nvSpPr>
        <p:spPr>
          <a:xfrm>
            <a:off x="9980624" y="3183114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s 48">
            <a:extLst>
              <a:ext uri="{FF2B5EF4-FFF2-40B4-BE49-F238E27FC236}">
                <a16:creationId xmlns:a16="http://schemas.microsoft.com/office/drawing/2014/main" id="{DA66F963-91B7-4674-94DE-E20990BB68D3}"/>
              </a:ext>
            </a:extLst>
          </p:cNvPr>
          <p:cNvSpPr/>
          <p:nvPr/>
        </p:nvSpPr>
        <p:spPr>
          <a:xfrm>
            <a:off x="9980624" y="2453182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49">
            <a:extLst>
              <a:ext uri="{FF2B5EF4-FFF2-40B4-BE49-F238E27FC236}">
                <a16:creationId xmlns:a16="http://schemas.microsoft.com/office/drawing/2014/main" id="{82FC6519-6647-4D1E-90C0-F6C7DE28E833}"/>
              </a:ext>
            </a:extLst>
          </p:cNvPr>
          <p:cNvSpPr txBox="1"/>
          <p:nvPr/>
        </p:nvSpPr>
        <p:spPr>
          <a:xfrm>
            <a:off x="9980941" y="1772144"/>
            <a:ext cx="85153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vi-VN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Straight Connector 59">
            <a:extLst>
              <a:ext uri="{FF2B5EF4-FFF2-40B4-BE49-F238E27FC236}">
                <a16:creationId xmlns:a16="http://schemas.microsoft.com/office/drawing/2014/main" id="{291F4B58-6A01-4D66-AF9B-E077C2EA7A9B}"/>
              </a:ext>
            </a:extLst>
          </p:cNvPr>
          <p:cNvSpPr/>
          <p:nvPr/>
        </p:nvSpPr>
        <p:spPr>
          <a:xfrm flipH="1">
            <a:off x="10830253" y="1976613"/>
            <a:ext cx="29527" cy="345592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" name="Straight Connector 60">
            <a:extLst>
              <a:ext uri="{FF2B5EF4-FFF2-40B4-BE49-F238E27FC236}">
                <a16:creationId xmlns:a16="http://schemas.microsoft.com/office/drawing/2014/main" id="{B4B50EAA-5A45-443F-B58A-218016CCBE97}"/>
              </a:ext>
            </a:extLst>
          </p:cNvPr>
          <p:cNvSpPr/>
          <p:nvPr/>
        </p:nvSpPr>
        <p:spPr>
          <a:xfrm>
            <a:off x="10844541" y="2489694"/>
            <a:ext cx="1000125" cy="381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" name="Text Box 52">
            <a:extLst>
              <a:ext uri="{FF2B5EF4-FFF2-40B4-BE49-F238E27FC236}">
                <a16:creationId xmlns:a16="http://schemas.microsoft.com/office/drawing/2014/main" id="{518FBDA1-1724-4D7F-8981-8CB8694075F6}"/>
              </a:ext>
            </a:extLst>
          </p:cNvPr>
          <p:cNvSpPr txBox="1"/>
          <p:nvPr/>
        </p:nvSpPr>
        <p:spPr>
          <a:xfrm>
            <a:off x="10325746" y="3176764"/>
            <a:ext cx="51879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Straight Connector 62">
            <a:extLst>
              <a:ext uri="{FF2B5EF4-FFF2-40B4-BE49-F238E27FC236}">
                <a16:creationId xmlns:a16="http://schemas.microsoft.com/office/drawing/2014/main" id="{CA0C651A-846C-4C0F-B7D9-AA447A5A649D}"/>
              </a:ext>
            </a:extLst>
          </p:cNvPr>
          <p:cNvSpPr/>
          <p:nvPr/>
        </p:nvSpPr>
        <p:spPr>
          <a:xfrm flipV="1">
            <a:off x="10053966" y="3174224"/>
            <a:ext cx="421640" cy="698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4" name="Rectangles 54">
            <a:extLst>
              <a:ext uri="{FF2B5EF4-FFF2-40B4-BE49-F238E27FC236}">
                <a16:creationId xmlns:a16="http://schemas.microsoft.com/office/drawing/2014/main" id="{F7BB6C4D-D730-4B3D-8827-665D4D0643E7}"/>
              </a:ext>
            </a:extLst>
          </p:cNvPr>
          <p:cNvSpPr/>
          <p:nvPr/>
        </p:nvSpPr>
        <p:spPr>
          <a:xfrm>
            <a:off x="10950586" y="2478264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s 55">
            <a:extLst>
              <a:ext uri="{FF2B5EF4-FFF2-40B4-BE49-F238E27FC236}">
                <a16:creationId xmlns:a16="http://schemas.microsoft.com/office/drawing/2014/main" id="{6AA069CD-8394-4623-8BEF-C1BB982F289A}"/>
              </a:ext>
            </a:extLst>
          </p:cNvPr>
          <p:cNvSpPr/>
          <p:nvPr/>
        </p:nvSpPr>
        <p:spPr>
          <a:xfrm>
            <a:off x="11310949" y="2478264"/>
            <a:ext cx="4924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s 56">
            <a:extLst>
              <a:ext uri="{FF2B5EF4-FFF2-40B4-BE49-F238E27FC236}">
                <a16:creationId xmlns:a16="http://schemas.microsoft.com/office/drawing/2014/main" id="{1F013899-4D79-47A6-B6EB-6CD8311D1D12}"/>
              </a:ext>
            </a:extLst>
          </p:cNvPr>
          <p:cNvSpPr/>
          <p:nvPr/>
        </p:nvSpPr>
        <p:spPr>
          <a:xfrm>
            <a:off x="10001514" y="3937535"/>
            <a:ext cx="94310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Straight Connector 66">
            <a:extLst>
              <a:ext uri="{FF2B5EF4-FFF2-40B4-BE49-F238E27FC236}">
                <a16:creationId xmlns:a16="http://schemas.microsoft.com/office/drawing/2014/main" id="{E4AA2E1A-EE93-442F-9FB8-8A6EB1BA10CB}"/>
              </a:ext>
            </a:extLst>
          </p:cNvPr>
          <p:cNvSpPr/>
          <p:nvPr/>
        </p:nvSpPr>
        <p:spPr>
          <a:xfrm>
            <a:off x="10172769" y="4724258"/>
            <a:ext cx="635578" cy="63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799762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1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2" grpId="1"/>
      <p:bldP spid="22" grpId="2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5" grpId="1"/>
      <p:bldP spid="35" grpId="2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8" grpId="1"/>
      <p:bldP spid="48" grpId="2"/>
      <p:bldP spid="50" grpId="0"/>
      <p:bldP spid="50" grpId="1"/>
      <p:bldP spid="51" grpId="0"/>
      <p:bldP spid="51" grpId="1"/>
      <p:bldP spid="52" grpId="0"/>
      <p:bldP spid="52" grpId="1"/>
      <p:bldP spid="54" grpId="0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2" grpId="0"/>
      <p:bldP spid="62" grpId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317" y="6223721"/>
            <a:ext cx="1778001" cy="683759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840" y="6207598"/>
            <a:ext cx="1778001" cy="68375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103" y="6207597"/>
            <a:ext cx="1778001" cy="683759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2953" y="224225"/>
            <a:ext cx="1566018" cy="1108172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9572" y="5930173"/>
            <a:ext cx="2574839" cy="990196"/>
          </a:xfrm>
          <a:prstGeom prst="rect">
            <a:avLst/>
          </a:prstGeom>
        </p:spPr>
      </p:pic>
      <p:pic>
        <p:nvPicPr>
          <p:cNvPr id="7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031" y="6415788"/>
            <a:ext cx="1278560" cy="491691"/>
          </a:xfrm>
          <a:prstGeom prst="rect">
            <a:avLst/>
          </a:prstGeom>
        </p:spPr>
      </p:pic>
      <p:pic>
        <p:nvPicPr>
          <p:cNvPr id="8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678" y="6089371"/>
            <a:ext cx="2160868" cy="830997"/>
          </a:xfrm>
          <a:prstGeom prst="rect">
            <a:avLst/>
          </a:prstGeom>
        </p:spPr>
      </p:pic>
      <p:pic>
        <p:nvPicPr>
          <p:cNvPr id="9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132" y="6367110"/>
            <a:ext cx="1326871" cy="510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6812" y="501806"/>
            <a:ext cx="9934860" cy="504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Chia số có 3 chữ số cho số có 1 chữ số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56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42" y="2005178"/>
            <a:ext cx="4345568" cy="5009073"/>
          </a:xfrm>
          <a:prstGeom prst="rect">
            <a:avLst/>
          </a:prstGeom>
        </p:spPr>
      </p:pic>
      <p:pic>
        <p:nvPicPr>
          <p:cNvPr id="4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349" y="2948947"/>
            <a:ext cx="4943872" cy="406530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31897" y="469303"/>
            <a:ext cx="9042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317" y="6223721"/>
            <a:ext cx="1778001" cy="683759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840" y="6207598"/>
            <a:ext cx="1778001" cy="683759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103" y="6207597"/>
            <a:ext cx="1778001" cy="683759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2953" y="224225"/>
            <a:ext cx="1566018" cy="1108172"/>
          </a:xfrm>
          <a:prstGeom prst="rect">
            <a:avLst/>
          </a:pr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2459" y="5930172"/>
            <a:ext cx="2574839" cy="990196"/>
          </a:xfrm>
          <a:prstGeom prst="rect">
            <a:avLst/>
          </a:prstGeom>
        </p:spPr>
      </p:pic>
      <p:pic>
        <p:nvPicPr>
          <p:cNvPr id="11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031" y="6415788"/>
            <a:ext cx="1278560" cy="491691"/>
          </a:xfrm>
          <a:prstGeom prst="rect">
            <a:avLst/>
          </a:prstGeom>
        </p:spPr>
      </p:pic>
      <p:pic>
        <p:nvPicPr>
          <p:cNvPr id="12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678" y="6089371"/>
            <a:ext cx="2160868" cy="830997"/>
          </a:xfrm>
          <a:prstGeom prst="rect">
            <a:avLst/>
          </a:prstGeom>
        </p:spPr>
      </p:pic>
      <p:pic>
        <p:nvPicPr>
          <p:cNvPr id="13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132" y="6367110"/>
            <a:ext cx="1326871" cy="510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124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81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4.2|0.9|2.4|1.9|4.7|0.8|0.6|8.3|2.2|1.1|2.2|1.4|1.3|2.5|0.7|0.6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6.4|7.9|2.1|3.3|6.5|0.8|0.8|3.6|2.9|0.7|1.7|2.1|3.8|2.6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4.4|3.1|2.7|0.8|1.4|2.2|3.3|1.7|0.8|6|3.9|3.5|2.5|0.7|1.6|2.1|3.8|1.8|0.7|6.3|4.1|3.3|2.5|0.7|1.3|2.3|3.3|1.5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0.6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</TotalTime>
  <Words>274</Words>
  <Application>Microsoft Office PowerPoint</Application>
  <PresentationFormat>Widescreen</PresentationFormat>
  <Paragraphs>113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微软雅黑</vt:lpstr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1008121</dc:title>
  <dc:creator>WIN7</dc:creator>
  <cp:lastModifiedBy>DELL</cp:lastModifiedBy>
  <cp:revision>70</cp:revision>
  <dcterms:created xsi:type="dcterms:W3CDTF">2017-08-18T03:02:00Z</dcterms:created>
  <dcterms:modified xsi:type="dcterms:W3CDTF">2021-12-01T02:40:39Z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